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64" r:id="rId3"/>
    <p:sldId id="265" r:id="rId4"/>
    <p:sldId id="266" r:id="rId5"/>
    <p:sldId id="257" r:id="rId6"/>
    <p:sldId id="258" r:id="rId7"/>
    <p:sldId id="260" r:id="rId8"/>
    <p:sldId id="259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E73503-05F6-42EE-BE31-A295A4015A43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9EB1A5-9245-4ACD-A95B-F4E9C166B1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EB1A5-9245-4ACD-A95B-F4E9C166B10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EB1A5-9245-4ACD-A95B-F4E9C166B10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EB1A5-9245-4ACD-A95B-F4E9C166B10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EB1A5-9245-4ACD-A95B-F4E9C166B10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EB1A5-9245-4ACD-A95B-F4E9C166B10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EB1A5-9245-4ACD-A95B-F4E9C166B10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EB1A5-9245-4ACD-A95B-F4E9C166B10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EB1A5-9245-4ACD-A95B-F4E9C166B10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EB1A5-9245-4ACD-A95B-F4E9C166B10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EB1A5-9245-4ACD-A95B-F4E9C166B10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94A16-F583-4D5B-B354-5C6DB17AACB1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2CB19-D705-4591-BE7D-24D345521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94A16-F583-4D5B-B354-5C6DB17AACB1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2CB19-D705-4591-BE7D-24D345521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94A16-F583-4D5B-B354-5C6DB17AACB1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2CB19-D705-4591-BE7D-24D345521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94A16-F583-4D5B-B354-5C6DB17AACB1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2CB19-D705-4591-BE7D-24D345521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94A16-F583-4D5B-B354-5C6DB17AACB1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2CB19-D705-4591-BE7D-24D345521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94A16-F583-4D5B-B354-5C6DB17AACB1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2CB19-D705-4591-BE7D-24D345521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94A16-F583-4D5B-B354-5C6DB17AACB1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2CB19-D705-4591-BE7D-24D345521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94A16-F583-4D5B-B354-5C6DB17AACB1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2CB19-D705-4591-BE7D-24D345521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94A16-F583-4D5B-B354-5C6DB17AACB1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2CB19-D705-4591-BE7D-24D345521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94A16-F583-4D5B-B354-5C6DB17AACB1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2CB19-D705-4591-BE7D-24D3455218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94A16-F583-4D5B-B354-5C6DB17AACB1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832CB19-D705-4591-BE7D-24D3455218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C294A16-F583-4D5B-B354-5C6DB17AACB1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832CB19-D705-4591-BE7D-24D34552184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Russia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By Madison Holden 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Hermitage </a:t>
            </a:r>
            <a:endParaRPr lang="en-US" dirty="0"/>
          </a:p>
        </p:txBody>
      </p:sp>
      <p:pic>
        <p:nvPicPr>
          <p:cNvPr id="4" name="Content Placeholder 3" descr="hermitage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438400" y="2133600"/>
            <a:ext cx="3962648" cy="2536095"/>
          </a:xfrm>
        </p:spPr>
      </p:pic>
      <p:sp>
        <p:nvSpPr>
          <p:cNvPr id="6" name="TextBox 5"/>
          <p:cNvSpPr txBox="1"/>
          <p:nvPr/>
        </p:nvSpPr>
        <p:spPr>
          <a:xfrm>
            <a:off x="1219200" y="5181600"/>
            <a:ext cx="64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Hermitage is one of the largest and oldest museums you will ever see. It has the most paintings in </a:t>
            </a:r>
            <a:r>
              <a:rPr lang="en-US" smtClean="0"/>
              <a:t>the world.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Russian 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The country is the world’s largest oil producer and the biggest exporter of natural gas, nickel and palladium. </a:t>
            </a:r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Over 80% of exports include metals and energy.</a:t>
            </a:r>
          </a:p>
          <a:p>
            <a:endParaRPr lang="en-US" b="1" dirty="0" smtClean="0"/>
          </a:p>
          <a:p>
            <a:endParaRPr lang="en-US" b="1" dirty="0" smtClean="0"/>
          </a:p>
          <a:p>
            <a:r>
              <a:rPr lang="en-US" dirty="0" smtClean="0"/>
              <a:t>Russia’s national debt is curretnly$126,278,356,164.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Russian Geography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Extending for 57,792 kilometers, the Russian </a:t>
            </a:r>
            <a:r>
              <a:rPr lang="en-US" dirty="0" smtClean="0"/>
              <a:t>border is the longest and borders 14 other countries. Since the border is so large the border control of Russia is very concerned.</a:t>
            </a:r>
          </a:p>
          <a:p>
            <a:endParaRPr lang="en-US" dirty="0" smtClean="0"/>
          </a:p>
          <a:p>
            <a:r>
              <a:rPr lang="en-US" dirty="0" smtClean="0"/>
              <a:t>The climates go from very hot and muggy to very cold like the tundra.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Russia also has many rivers.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Russian Delicacies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Salo</a:t>
            </a:r>
            <a:r>
              <a:rPr lang="en-US" dirty="0" smtClean="0"/>
              <a:t>, pig fat, and cow tongue are considered delicacies in Russia. These dishes require strong stomachs to consume.</a:t>
            </a:r>
          </a:p>
          <a:p>
            <a:endParaRPr lang="en-US" dirty="0" smtClean="0"/>
          </a:p>
          <a:p>
            <a:r>
              <a:rPr lang="en-US" dirty="0" smtClean="0"/>
              <a:t>Another delicacy in Russia is meat </a:t>
            </a:r>
            <a:r>
              <a:rPr lang="en-US" dirty="0" err="1" smtClean="0"/>
              <a:t>jello</a:t>
            </a:r>
            <a:r>
              <a:rPr lang="en-US" dirty="0" smtClean="0"/>
              <a:t>. This is made by cooking meat and then putting it into the refrigerator until broth and fat freezes. It is then eaten cold.  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Red Square, Moscow </a:t>
            </a:r>
            <a:endParaRPr lang="en-US" dirty="0"/>
          </a:p>
        </p:txBody>
      </p:sp>
      <p:pic>
        <p:nvPicPr>
          <p:cNvPr id="4" name="Content Placeholder 3" descr="red_square_moscow_ii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106885" y="1935164"/>
            <a:ext cx="2455715" cy="3678622"/>
          </a:xfrm>
        </p:spPr>
      </p:pic>
      <p:sp>
        <p:nvSpPr>
          <p:cNvPr id="6" name="TextBox 5"/>
          <p:cNvSpPr txBox="1"/>
          <p:nvPr/>
        </p:nvSpPr>
        <p:spPr>
          <a:xfrm>
            <a:off x="1752600" y="6019800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Famous Soviet march went through the Red Square.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Lake Baikal, Siberia</a:t>
            </a:r>
            <a:endParaRPr lang="en-US" dirty="0"/>
          </a:p>
        </p:txBody>
      </p:sp>
      <p:pic>
        <p:nvPicPr>
          <p:cNvPr id="6" name="Content Placeholder 5" descr="Lake-Baikal-Rusi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05000" y="1905000"/>
            <a:ext cx="4873053" cy="3427380"/>
          </a:xfrm>
        </p:spPr>
      </p:pic>
      <p:sp>
        <p:nvSpPr>
          <p:cNvPr id="7" name="TextBox 6"/>
          <p:cNvSpPr txBox="1"/>
          <p:nvPr/>
        </p:nvSpPr>
        <p:spPr>
          <a:xfrm>
            <a:off x="1600200" y="5791200"/>
            <a:ext cx="617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worlds deepest fresh water lake is Lake Baikal.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Trans-Siberian Railroad</a:t>
            </a:r>
            <a:endParaRPr lang="en-US" dirty="0"/>
          </a:p>
        </p:txBody>
      </p:sp>
      <p:pic>
        <p:nvPicPr>
          <p:cNvPr id="4" name="Content Placeholder 3" descr="Train-SP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52600" y="2133600"/>
            <a:ext cx="5619750" cy="2714625"/>
          </a:xfrm>
        </p:spPr>
      </p:pic>
      <p:sp>
        <p:nvSpPr>
          <p:cNvPr id="6" name="TextBox 5"/>
          <p:cNvSpPr txBox="1"/>
          <p:nvPr/>
        </p:nvSpPr>
        <p:spPr>
          <a:xfrm>
            <a:off x="457200" y="5334000"/>
            <a:ext cx="777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where trips go into days instead of hours and friends become family.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Chernobyl </a:t>
            </a:r>
            <a:endParaRPr lang="en-US" dirty="0"/>
          </a:p>
        </p:txBody>
      </p:sp>
      <p:pic>
        <p:nvPicPr>
          <p:cNvPr id="4" name="Content Placeholder 3" descr="79_1NYC1593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24000" y="1905000"/>
            <a:ext cx="5858671" cy="3932236"/>
          </a:xfrm>
        </p:spPr>
      </p:pic>
      <p:sp>
        <p:nvSpPr>
          <p:cNvPr id="5" name="TextBox 4"/>
          <p:cNvSpPr txBox="1"/>
          <p:nvPr/>
        </p:nvSpPr>
        <p:spPr>
          <a:xfrm>
            <a:off x="914400" y="6096000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Nuclear meltdown in Ukraine is near Russia gives this child cancer. 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Banya</a:t>
            </a:r>
            <a:endParaRPr lang="en-US" dirty="0"/>
          </a:p>
        </p:txBody>
      </p:sp>
      <p:pic>
        <p:nvPicPr>
          <p:cNvPr id="4" name="Content Placeholder 3" descr="Banya-Russi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438400" y="1828800"/>
            <a:ext cx="4294360" cy="2941637"/>
          </a:xfrm>
        </p:spPr>
      </p:pic>
      <p:sp>
        <p:nvSpPr>
          <p:cNvPr id="5" name="TextBox 4"/>
          <p:cNvSpPr txBox="1"/>
          <p:nvPr/>
        </p:nvSpPr>
        <p:spPr>
          <a:xfrm>
            <a:off x="1066800" y="5410200"/>
            <a:ext cx="716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Going to a </a:t>
            </a:r>
            <a:r>
              <a:rPr lang="en-US" dirty="0" err="1" smtClean="0"/>
              <a:t>banya</a:t>
            </a:r>
            <a:r>
              <a:rPr lang="en-US" dirty="0" smtClean="0"/>
              <a:t> is a definite part of the Russian culture that everyone should take a part in. It is close to a sauna that we are used to, but towards the end the two people beat each other with Birch twigs.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57</TotalTime>
  <Words>296</Words>
  <Application>Microsoft Office PowerPoint</Application>
  <PresentationFormat>On-screen Show (4:3)</PresentationFormat>
  <Paragraphs>42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Russia </vt:lpstr>
      <vt:lpstr>Russian Economy</vt:lpstr>
      <vt:lpstr>Russian Geography</vt:lpstr>
      <vt:lpstr>Russian Delicacies </vt:lpstr>
      <vt:lpstr>Red Square, Moscow </vt:lpstr>
      <vt:lpstr>Lake Baikal, Siberia</vt:lpstr>
      <vt:lpstr>The Trans-Siberian Railroad</vt:lpstr>
      <vt:lpstr>Chernobyl </vt:lpstr>
      <vt:lpstr>Banya</vt:lpstr>
      <vt:lpstr>The Hermitage </vt:lpstr>
    </vt:vector>
  </TitlesOfParts>
  <Company>Hampton Township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Russia </dc:title>
  <dc:creator>HMM838</dc:creator>
  <cp:lastModifiedBy>HMM838</cp:lastModifiedBy>
  <cp:revision>6</cp:revision>
  <dcterms:created xsi:type="dcterms:W3CDTF">2012-06-05T18:14:02Z</dcterms:created>
  <dcterms:modified xsi:type="dcterms:W3CDTF">2012-06-07T14:49:27Z</dcterms:modified>
</cp:coreProperties>
</file>